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82" r:id="rId4"/>
    <p:sldId id="257" r:id="rId5"/>
    <p:sldId id="258" r:id="rId6"/>
    <p:sldId id="259" r:id="rId7"/>
    <p:sldId id="284" r:id="rId8"/>
    <p:sldId id="260" r:id="rId9"/>
    <p:sldId id="261" r:id="rId10"/>
    <p:sldId id="263" r:id="rId11"/>
    <p:sldId id="264" r:id="rId12"/>
    <p:sldId id="274" r:id="rId13"/>
    <p:sldId id="286" r:id="rId14"/>
    <p:sldId id="268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5DB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0" d="100"/>
          <a:sy n="70" d="100"/>
        </p:scale>
        <p:origin x="-1262" y="-3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3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8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1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6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2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3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6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1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1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6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4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A7813-2CF9-40D4-A22A-2CDBF5C9460E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1FD7-0B04-4361-910D-08198292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7" Type="http://schemas.openxmlformats.org/officeDocument/2006/relationships/image" Target="../media/image25.jp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image" Target="../media/image24.jpg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218722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Kiêu Kỵ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635" y="2133600"/>
            <a:ext cx="8734444" cy="1651575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6343" y="3946566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108)</a:t>
            </a:r>
          </a:p>
        </p:txBody>
      </p:sp>
    </p:spTree>
    <p:extLst>
      <p:ext uri="{BB962C8B-B14F-4D97-AF65-F5344CB8AC3E}">
        <p14:creationId xmlns:p14="http://schemas.microsoft.com/office/powerpoint/2010/main" val="8345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1457" y="2368093"/>
            <a:ext cx="3305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anose="02020603050405020304" pitchFamily="18" charset="0"/>
              </a:rPr>
              <a:t>36 : </a:t>
            </a:r>
            <a:r>
              <a:rPr lang="en-US" sz="3200" smtClean="0">
                <a:latin typeface="Times New Roman" pitchFamily="18" charset="0"/>
                <a:cs typeface="Times New Roman" panose="02020603050405020304" pitchFamily="18" charset="0"/>
              </a:rPr>
              <a:t>9 </a:t>
            </a:r>
            <a:r>
              <a:rPr lang="en-US" sz="3200" smtClean="0">
                <a:latin typeface="Times New Roman" pitchFamily="18" charset="0"/>
                <a:cs typeface="Times New Roman" panose="02020603050405020304" pitchFamily="18" charset="0"/>
              </a:rPr>
              <a:t>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486401" y="2269081"/>
                <a:ext cx="30480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88 : 11 =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 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6401" y="2269081"/>
                <a:ext cx="30480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000" t="-5660" b="-273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7568" y="457200"/>
            <a:ext cx="716623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064377" y="996633"/>
            <a:ext cx="5576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sz="3200" i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GB" sz="3200" i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2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GB" sz="32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32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GB" sz="36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360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endParaRPr lang="en-GB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851456" y="3788198"/>
                <a:ext cx="3305837" cy="6463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 smtClean="0">
                    <a:latin typeface="Times New Roman" pitchFamily="18" charset="0"/>
                    <a:cs typeface="Times New Roman" panose="02020603050405020304" pitchFamily="18" charset="0"/>
                  </a:rPr>
                  <a:t>0 : 5 =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 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1456" y="3788198"/>
                <a:ext cx="330583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4797" t="-5660" b="-273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5536766" y="3711998"/>
                <a:ext cx="3048000" cy="6463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: 7 =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 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6766" y="3711998"/>
                <a:ext cx="30480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000" t="-5660" b="-273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781800" y="1143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410199" y="767492"/>
                <a:ext cx="35516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99" y="767492"/>
                <a:ext cx="355166" cy="1017523"/>
              </a:xfrm>
              <a:prstGeom prst="rect">
                <a:avLst/>
              </a:prstGeom>
              <a:blipFill rotWithShape="1">
                <a:blip r:embed="rId5"/>
                <a:stretch>
                  <a:fillRect r="-5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867392" y="1045025"/>
            <a:ext cx="816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 3</a:t>
            </a:r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175582" y="2090032"/>
                <a:ext cx="35516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582" y="2090032"/>
                <a:ext cx="355166" cy="1017523"/>
              </a:xfrm>
              <a:prstGeom prst="rect">
                <a:avLst/>
              </a:prstGeom>
              <a:blipFill rotWithShape="1">
                <a:blip r:embed="rId6"/>
                <a:stretch>
                  <a:fillRect r="-5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676798" y="2382607"/>
            <a:ext cx="816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 4</a:t>
            </a:r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988628" y="2046488"/>
                <a:ext cx="35516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88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628" y="2046488"/>
                <a:ext cx="355166" cy="1017523"/>
              </a:xfrm>
              <a:prstGeom prst="rect">
                <a:avLst/>
              </a:prstGeom>
              <a:blipFill rotWithShape="1">
                <a:blip r:embed="rId7"/>
                <a:stretch>
                  <a:fillRect r="-52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489844" y="2339063"/>
            <a:ext cx="816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 8</a:t>
            </a:r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81386" y="3557179"/>
                <a:ext cx="35516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386" y="3557179"/>
                <a:ext cx="355166" cy="10175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373742" y="3849754"/>
            <a:ext cx="816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 0</a:t>
            </a:r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656657" y="3480977"/>
                <a:ext cx="35516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657" y="3480977"/>
                <a:ext cx="355166" cy="10175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929267" y="3773552"/>
            <a:ext cx="816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= 1</a:t>
            </a:r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9335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7" grpId="0"/>
      <p:bldP spid="19" grpId="0" animBg="1"/>
      <p:bldP spid="20" grpId="0" animBg="1"/>
      <p:bldP spid="3" grpId="0"/>
      <p:bldP spid="4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65484" y="76200"/>
            <a:ext cx="84341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71800" y="1905000"/>
            <a:ext cx="2968671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6484" y="3270789"/>
            <a:ext cx="870313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        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…              27 = …   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            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1175660" y="3056869"/>
                <a:ext cx="533399" cy="1014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5660" y="3056869"/>
                <a:ext cx="533399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837215" y="3034890"/>
                <a:ext cx="533399" cy="1014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7215" y="3034890"/>
                <a:ext cx="533399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857998" y="3043045"/>
                <a:ext cx="533399" cy="1014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7998" y="3043045"/>
                <a:ext cx="533399" cy="1014317"/>
              </a:xfrm>
              <a:prstGeom prst="rect">
                <a:avLst/>
              </a:prstGeom>
              <a:blipFill rotWithShape="1">
                <a:blip r:embed="rId4"/>
                <a:stretch>
                  <a:fillRect r="-229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213749" y="4319678"/>
                <a:ext cx="533399" cy="1014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3749" y="4319678"/>
                <a:ext cx="533399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3804476" y="4319678"/>
                <a:ext cx="533399" cy="1014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4476" y="4319678"/>
                <a:ext cx="533399" cy="10143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11487" y="5486400"/>
            <a:ext cx="8480113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623665" y="1634195"/>
                <a:ext cx="355166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665" y="1634195"/>
                <a:ext cx="355166" cy="1017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7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914400"/>
            <a:ext cx="9067800" cy="707886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ba</a:t>
            </a:r>
            <a:endParaRPr lang="en-US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3124200"/>
            <a:ext cx="3028950" cy="1514475"/>
          </a:xfrm>
          <a:prstGeom prst="rect">
            <a:avLst/>
          </a:prstGeom>
        </p:spPr>
      </p:pic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909887"/>
            <a:ext cx="2143125" cy="2143125"/>
          </a:xfrm>
          <a:prstGeom prst="rect">
            <a:avLst/>
          </a:prstGeom>
        </p:spPr>
      </p:pic>
      <p:pic>
        <p:nvPicPr>
          <p:cNvPr id="9" name="Picture 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266950" cy="20193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8610600" y="64008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987" y="12954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4334" y="285248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29 : 30 = </a:t>
            </a:r>
          </a:p>
        </p:txBody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3536676" y="2622003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63"/>
          <p:cNvSpPr>
            <a:spLocks noChangeShapeType="1"/>
          </p:cNvSpPr>
          <p:nvPr/>
        </p:nvSpPr>
        <p:spPr bwMode="auto">
          <a:xfrm>
            <a:off x="3621088" y="3156488"/>
            <a:ext cx="5699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3331889" y="3064122"/>
            <a:ext cx="1155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6324600" y="3429000"/>
            <a:ext cx="2336800" cy="1816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6934200" y="3352800"/>
            <a:ext cx="914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38987" y="3962400"/>
            <a:ext cx="2614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SAI</a:t>
            </a:r>
          </a:p>
        </p:txBody>
      </p:sp>
      <p:sp>
        <p:nvSpPr>
          <p:cNvPr id="12" name="Left Arrow 11">
            <a:hlinkClick r:id="rId2" action="ppaction://hlinksldjump"/>
          </p:cNvPr>
          <p:cNvSpPr/>
          <p:nvPr/>
        </p:nvSpPr>
        <p:spPr>
          <a:xfrm>
            <a:off x="8458200" y="6324600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838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341729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0),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chia.</a:t>
            </a: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6553200" y="4191000"/>
            <a:ext cx="2336800" cy="1816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7162800" y="4114800"/>
            <a:ext cx="914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38987" y="4800600"/>
            <a:ext cx="2614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8458200" y="6324600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22012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24384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24632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…………...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97700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…………...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237308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2906486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ẫu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eft Arrow 8">
            <a:hlinkClick r:id="rId2" action="ppaction://hlinksldjump"/>
          </p:cNvPr>
          <p:cNvSpPr/>
          <p:nvPr/>
        </p:nvSpPr>
        <p:spPr>
          <a:xfrm>
            <a:off x="8458200" y="6324600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458200" cy="1752600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219582"/>
              </p:ext>
            </p:extLst>
          </p:nvPr>
        </p:nvGraphicFramePr>
        <p:xfrm>
          <a:off x="2919524" y="2743200"/>
          <a:ext cx="1899879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524" y="2743200"/>
                        <a:ext cx="1899879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2286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800" b="1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6300" y="3911025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958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Tử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+Mẫu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38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292" y="2133600"/>
            <a:ext cx="8734444" cy="1651575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3946566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108)</a:t>
            </a:r>
          </a:p>
        </p:txBody>
      </p:sp>
    </p:spTree>
    <p:extLst>
      <p:ext uri="{BB962C8B-B14F-4D97-AF65-F5344CB8AC3E}">
        <p14:creationId xmlns:p14="http://schemas.microsoft.com/office/powerpoint/2010/main" val="2069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cam, chia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cam)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895600" y="3810000"/>
            <a:ext cx="1588468" cy="1673940"/>
            <a:chOff x="1676405" y="1759525"/>
            <a:chExt cx="1588468" cy="1673940"/>
          </a:xfrm>
        </p:grpSpPr>
        <p:pic>
          <p:nvPicPr>
            <p:cNvPr id="2050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189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3168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676405" y="1759525"/>
              <a:ext cx="15240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76405" y="29718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/>
                <a:t>Bạn 2</a:t>
              </a:r>
              <a:endParaRPr lang="en-US" sz="24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2000" y="3810000"/>
            <a:ext cx="1588468" cy="1673940"/>
            <a:chOff x="1676405" y="1759525"/>
            <a:chExt cx="1588468" cy="1673940"/>
          </a:xfrm>
        </p:grpSpPr>
        <p:pic>
          <p:nvPicPr>
            <p:cNvPr id="12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189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3168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1676405" y="1759525"/>
              <a:ext cx="15240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6405" y="29718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/>
                <a:t>Bạn 1</a:t>
              </a:r>
              <a:endParaRPr lang="en-US" sz="24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086600" y="3810000"/>
            <a:ext cx="1588468" cy="1673940"/>
            <a:chOff x="1676405" y="1759525"/>
            <a:chExt cx="1588468" cy="1673940"/>
          </a:xfrm>
        </p:grpSpPr>
        <p:pic>
          <p:nvPicPr>
            <p:cNvPr id="17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189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3168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1676405" y="1759525"/>
              <a:ext cx="15240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6405" y="29718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/>
                <a:t>Bạn 4</a:t>
              </a:r>
              <a:endParaRPr lang="en-US" sz="24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05400" y="3810000"/>
            <a:ext cx="1588468" cy="1673940"/>
            <a:chOff x="1676405" y="1759525"/>
            <a:chExt cx="1588468" cy="1673940"/>
          </a:xfrm>
        </p:grpSpPr>
        <p:pic>
          <p:nvPicPr>
            <p:cNvPr id="22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189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Administrator\AppData\Local\Microsoft\Windows\Temporary Internet Files\Content.IE5\DZMJ6ACI\Clementine_orange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3168" y="1970088"/>
              <a:ext cx="951705" cy="63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1676405" y="1759525"/>
              <a:ext cx="15240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6405" y="29718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/>
                <a:t>Bạn 3</a:t>
              </a:r>
              <a:endParaRPr lang="en-US" sz="24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19563" y="2362200"/>
            <a:ext cx="1629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 : 4 = 2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0532" y="2330878"/>
            <a:ext cx="1893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: 4 = 2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8692" y="4114800"/>
            <a:ext cx="8525901" cy="2286000"/>
            <a:chOff x="308692" y="4114800"/>
            <a:chExt cx="8525901" cy="22860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0" y="4117260"/>
              <a:ext cx="2078997" cy="2283540"/>
              <a:chOff x="1676405" y="1759525"/>
              <a:chExt cx="1524000" cy="167394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676405" y="175952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5" y="29718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/>
                  <a:t>Bạn 2</a:t>
                </a:r>
                <a:endParaRPr lang="en-US" sz="240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08692" y="4114800"/>
              <a:ext cx="1910245" cy="2283540"/>
              <a:chOff x="1676405" y="1759525"/>
              <a:chExt cx="1524000" cy="167394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76405" y="175952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76405" y="29718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/>
                  <a:t>Bạn 1</a:t>
                </a:r>
                <a:endParaRPr lang="en-US" sz="24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924348" y="4117260"/>
              <a:ext cx="1910245" cy="2283540"/>
              <a:chOff x="1676405" y="1759525"/>
              <a:chExt cx="1524000" cy="167394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676405" y="175952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5" y="29718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/>
                  <a:t>Bạn 4</a:t>
                </a:r>
                <a:endParaRPr lang="en-US" sz="240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63440" y="4117260"/>
              <a:ext cx="1910245" cy="2283540"/>
              <a:chOff x="1676405" y="1759525"/>
              <a:chExt cx="1524000" cy="167394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76405" y="1759525"/>
                <a:ext cx="1524000" cy="1219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5" y="29718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/>
                  <a:t>Bạn 3</a:t>
                </a:r>
                <a:endParaRPr lang="en-US" sz="2400"/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1685537" y="2531918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43000" y="2531918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648463" y="1984663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91000" y="1984663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191000" y="2535381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48463" y="2535381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24369" y="1984663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66906" y="1984663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566906" y="2535381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024369" y="2535381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81200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85537" y="1981200"/>
            <a:ext cx="533400" cy="533400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38431" y="1981200"/>
            <a:ext cx="1075937" cy="1084118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43894" y="1981200"/>
            <a:ext cx="1075937" cy="1084118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28937" y="1981200"/>
            <a:ext cx="1075937" cy="1084118"/>
          </a:xfrm>
          <a:prstGeom prst="rect">
            <a:avLst/>
          </a:prstGeom>
          <a:solidFill>
            <a:srgbClr val="75DB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625 0.3388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12813 0.3388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42083 0.258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61146 0.2585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73" y="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33646 0.416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23" y="2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14583 0.416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2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14688 0.3358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44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3375 0.3358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53802 0.3384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0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35573 0.3384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95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05469 0.2581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0.13593 0.2581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1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2" grpId="0" animBg="1"/>
      <p:bldP spid="2" grpId="1" animBg="1"/>
      <p:bldP spid="26" grpId="0" animBg="1"/>
      <p:bldP spid="26" grpId="1" animBg="1"/>
      <p:bldP spid="4" grpId="0" animBg="1"/>
      <p:bldP spid="4" grpId="1" animBg="1"/>
      <p:bldP spid="34" grpId="0" animBg="1"/>
      <p:bldP spid="34" grpId="1" animBg="1"/>
      <p:bldP spid="50" grpId="0" animBg="1"/>
      <p:bldP spid="5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2057400" y="1691751"/>
            <a:ext cx="7696200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3 : 4 =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520730"/>
              </p:ext>
            </p:extLst>
          </p:nvPr>
        </p:nvGraphicFramePr>
        <p:xfrm>
          <a:off x="4495800" y="1606550"/>
          <a:ext cx="381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6550"/>
                        <a:ext cx="381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7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2286000"/>
            <a:ext cx="1657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 : 4 = 2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4610" y="2257988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     </a:t>
            </a:r>
          </a:p>
          <a:p>
            <a:endParaRPr lang="en-US" sz="3200" dirty="0" err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931944"/>
              </p:ext>
            </p:extLst>
          </p:nvPr>
        </p:nvGraphicFramePr>
        <p:xfrm>
          <a:off x="6075947" y="2058251"/>
          <a:ext cx="381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947" y="2058251"/>
                        <a:ext cx="381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556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1905000"/>
            <a:ext cx="769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6156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628274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405256"/>
              </p:ext>
            </p:extLst>
          </p:nvPr>
        </p:nvGraphicFramePr>
        <p:xfrm>
          <a:off x="381000" y="4191000"/>
          <a:ext cx="1644315" cy="98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3" imgW="558558" imgH="393529" progId="Equation.DSMT4">
                  <p:embed/>
                </p:oleObj>
              </mc:Choice>
              <mc:Fallback>
                <p:oleObj name="Equation" r:id="rId3" imgW="558558" imgH="393529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1644315" cy="986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58465"/>
              </p:ext>
            </p:extLst>
          </p:nvPr>
        </p:nvGraphicFramePr>
        <p:xfrm>
          <a:off x="2487530" y="4162926"/>
          <a:ext cx="1578544" cy="98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5" imgW="545863" imgH="393529" progId="Equation.DSMT4">
                  <p:embed/>
                </p:oleObj>
              </mc:Choice>
              <mc:Fallback>
                <p:oleObj name="Equation" r:id="rId5" imgW="545863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530" y="4162926"/>
                        <a:ext cx="1578544" cy="986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59039"/>
              </p:ext>
            </p:extLst>
          </p:nvPr>
        </p:nvGraphicFramePr>
        <p:xfrm>
          <a:off x="4656626" y="4138862"/>
          <a:ext cx="1710089" cy="98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626" y="4138862"/>
                        <a:ext cx="1710089" cy="986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140893"/>
              </p:ext>
            </p:extLst>
          </p:nvPr>
        </p:nvGraphicFramePr>
        <p:xfrm>
          <a:off x="6966285" y="4138863"/>
          <a:ext cx="1644315" cy="98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9" imgW="520474" imgH="393529" progId="Equation.DSMT4">
                  <p:embed/>
                </p:oleObj>
              </mc:Choice>
              <mc:Fallback>
                <p:oleObj name="Equation" r:id="rId9" imgW="520474" imgH="393529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6285" y="4138863"/>
                        <a:ext cx="1644315" cy="986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52400" y="152398"/>
            <a:ext cx="8762998" cy="2816024"/>
            <a:chOff x="228600" y="2160727"/>
            <a:chExt cx="8382000" cy="972804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28600" y="2160727"/>
              <a:ext cx="8193507" cy="627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32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endPara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3200" b="1" u="sn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dưới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685800" y="2827423"/>
              <a:ext cx="1295401" cy="30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7 : 9 ;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667000" y="2827423"/>
              <a:ext cx="1505952" cy="30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5 : 8 ;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648201" y="2827423"/>
              <a:ext cx="1600200" cy="30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6 : 19 ;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7010400" y="2827422"/>
              <a:ext cx="1600200" cy="30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latin typeface="Times New Roman" panose="02020603050405020304" pitchFamily="18" charset="0"/>
                  <a:cs typeface="Times New Roman" panose="02020603050405020304" pitchFamily="18" charset="0"/>
                </a:rPr>
                <a:t>1 : </a:t>
              </a:r>
              <a:r>
                <a:rPr lang="en-US" sz="3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33600" y="2895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67853" y="1359568"/>
            <a:ext cx="1943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" y="1828800"/>
            <a:ext cx="23656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68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err="1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554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Windows User</dc:creator>
  <cp:lastModifiedBy>Admin</cp:lastModifiedBy>
  <cp:revision>94</cp:revision>
  <dcterms:created xsi:type="dcterms:W3CDTF">2019-01-14T14:15:21Z</dcterms:created>
  <dcterms:modified xsi:type="dcterms:W3CDTF">2021-12-08T08:09:36Z</dcterms:modified>
</cp:coreProperties>
</file>